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</p:sldIdLst>
  <p:sldSz cy="6858000" cx="12192000"/>
  <p:notesSz cx="6858000" cy="9144000"/>
  <p:embeddedFontLst>
    <p:embeddedFont>
      <p:font typeface="Hind Vadodara"/>
      <p:regular r:id="rId10"/>
      <p:bold r:id="rId11"/>
    </p:embeddedFont>
    <p:embeddedFont>
      <p:font typeface="Proxima Nova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Prompt SemiBold"/>
      <p:regular r:id="rId20"/>
      <p:bold r:id="rId21"/>
      <p:italic r:id="rId22"/>
      <p:boldItalic r:id="rId23"/>
    </p:embeddedFont>
    <p:embeddedFont>
      <p:font typeface="Poppins Light"/>
      <p:regular r:id="rId24"/>
      <p:bold r:id="rId25"/>
      <p:italic r:id="rId26"/>
      <p:boldItalic r:id="rId27"/>
    </p:embeddedFont>
    <p:embeddedFont>
      <p:font typeface="Prompt ExtraBold"/>
      <p:bold r:id="rId28"/>
      <p:boldItalic r:id="rId29"/>
    </p:embeddedFont>
    <p:embeddedFont>
      <p:font typeface="Prompt Light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  <p:embeddedFont>
      <p:font typeface="Nunito ExtraBold"/>
      <p:bold r:id="rId42"/>
      <p:boldItalic r:id="rId43"/>
    </p:embeddedFont>
    <p:embeddedFont>
      <p:font typeface="Poppins Medium"/>
      <p:regular r:id="rId44"/>
      <p:bold r:id="rId45"/>
      <p:italic r:id="rId46"/>
      <p:boldItalic r:id="rId47"/>
    </p:embeddedFont>
    <p:embeddedFont>
      <p:font typeface="Poppins Black"/>
      <p:bold r:id="rId48"/>
      <p:boldItalic r:id="rId49"/>
    </p:embeddedFont>
    <p:embeddedFont>
      <p:font typeface="Promp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42" Type="http://schemas.openxmlformats.org/officeDocument/2006/relationships/font" Target="fonts/NunitoExtraBold-bold.fntdata"/><Relationship Id="rId41" Type="http://schemas.openxmlformats.org/officeDocument/2006/relationships/font" Target="fonts/SourceCodePro-boldItalic.fntdata"/><Relationship Id="rId44" Type="http://schemas.openxmlformats.org/officeDocument/2006/relationships/font" Target="fonts/PoppinsMedium-regular.fntdata"/><Relationship Id="rId43" Type="http://schemas.openxmlformats.org/officeDocument/2006/relationships/font" Target="fonts/NunitoExtraBold-boldItalic.fntdata"/><Relationship Id="rId46" Type="http://schemas.openxmlformats.org/officeDocument/2006/relationships/font" Target="fonts/PoppinsMedium-italic.fntdata"/><Relationship Id="rId45" Type="http://schemas.openxmlformats.org/officeDocument/2006/relationships/font" Target="fonts/Poppins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oppinsBlack-bold.fntdata"/><Relationship Id="rId47" Type="http://schemas.openxmlformats.org/officeDocument/2006/relationships/font" Target="fonts/PoppinsMedium-boldItalic.fntdata"/><Relationship Id="rId49" Type="http://schemas.openxmlformats.org/officeDocument/2006/relationships/font" Target="fonts/PoppinsBlack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mptLight-bold.fntdata"/><Relationship Id="rId30" Type="http://schemas.openxmlformats.org/officeDocument/2006/relationships/font" Target="fonts/PromptLight-regular.fntdata"/><Relationship Id="rId33" Type="http://schemas.openxmlformats.org/officeDocument/2006/relationships/font" Target="fonts/PromptLight-boldItalic.fntdata"/><Relationship Id="rId32" Type="http://schemas.openxmlformats.org/officeDocument/2006/relationships/font" Target="fonts/PromptLight-italic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SourceCodePro-bold.fntdata"/><Relationship Id="rId38" Type="http://schemas.openxmlformats.org/officeDocument/2006/relationships/font" Target="fonts/SourceCodePro-regular.fntdata"/><Relationship Id="rId20" Type="http://schemas.openxmlformats.org/officeDocument/2006/relationships/font" Target="fonts/PromptSemiBold-regular.fntdata"/><Relationship Id="rId22" Type="http://schemas.openxmlformats.org/officeDocument/2006/relationships/font" Target="fonts/PromptSemiBold-italic.fntdata"/><Relationship Id="rId21" Type="http://schemas.openxmlformats.org/officeDocument/2006/relationships/font" Target="fonts/PromptSemiBold-bold.fntdata"/><Relationship Id="rId24" Type="http://schemas.openxmlformats.org/officeDocument/2006/relationships/font" Target="fonts/PoppinsLight-regular.fntdata"/><Relationship Id="rId23" Type="http://schemas.openxmlformats.org/officeDocument/2006/relationships/font" Target="fonts/PromptSemiBold-boldItalic.fntdata"/><Relationship Id="rId26" Type="http://schemas.openxmlformats.org/officeDocument/2006/relationships/font" Target="fonts/PoppinsLight-italic.fntdata"/><Relationship Id="rId25" Type="http://schemas.openxmlformats.org/officeDocument/2006/relationships/font" Target="fonts/PoppinsLight-bold.fntdata"/><Relationship Id="rId28" Type="http://schemas.openxmlformats.org/officeDocument/2006/relationships/font" Target="fonts/PromptExtraBold-bold.fntdata"/><Relationship Id="rId27" Type="http://schemas.openxmlformats.org/officeDocument/2006/relationships/font" Target="fonts/PoppinsLight-boldItalic.fntdata"/><Relationship Id="rId29" Type="http://schemas.openxmlformats.org/officeDocument/2006/relationships/font" Target="fonts/PromptExtraBold-boldItalic.fntdata"/><Relationship Id="rId51" Type="http://schemas.openxmlformats.org/officeDocument/2006/relationships/font" Target="fonts/Prompt-bold.fntdata"/><Relationship Id="rId50" Type="http://schemas.openxmlformats.org/officeDocument/2006/relationships/font" Target="fonts/Prompt-regular.fntdata"/><Relationship Id="rId53" Type="http://schemas.openxmlformats.org/officeDocument/2006/relationships/font" Target="fonts/Prompt-boldItalic.fntdata"/><Relationship Id="rId52" Type="http://schemas.openxmlformats.org/officeDocument/2006/relationships/font" Target="fonts/Prompt-italic.fntdata"/><Relationship Id="rId11" Type="http://schemas.openxmlformats.org/officeDocument/2006/relationships/font" Target="fonts/HindVadodara-bold.fntdata"/><Relationship Id="rId10" Type="http://schemas.openxmlformats.org/officeDocument/2006/relationships/font" Target="fonts/HindVadodara-regular.fntdata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cfa73c132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cfa73c132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cfa73c132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cfa73c132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cfa73c132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cfa73c132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968233" y="2323300"/>
            <a:ext cx="6180000" cy="3152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7719300" y="3538716"/>
            <a:ext cx="3653100" cy="114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897000" y="2738217"/>
            <a:ext cx="67881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>
            <a:off x="1716583" y="2941376"/>
            <a:ext cx="1751700" cy="138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3900833" y="3860633"/>
            <a:ext cx="6870000" cy="51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862133" y="1472653"/>
            <a:ext cx="10467600" cy="49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grpSp>
        <p:nvGrpSpPr>
          <p:cNvPr id="104" name="Google Shape;104;p18"/>
          <p:cNvGrpSpPr/>
          <p:nvPr/>
        </p:nvGrpSpPr>
        <p:grpSpPr>
          <a:xfrm>
            <a:off x="11510712" y="-72"/>
            <a:ext cx="446389" cy="6884700"/>
            <a:chOff x="8633250" y="-54"/>
            <a:chExt cx="334800" cy="5163654"/>
          </a:xfrm>
        </p:grpSpPr>
        <p:sp>
          <p:nvSpPr>
            <p:cNvPr id="105" name="Google Shape;105;p18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8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07" name="Google Shape;107;p18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08" name="Google Shape;108;p18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09" name="Google Shape;109;p18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10" name="Google Shape;110;p18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11" name="Google Shape;111;p18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659200" y="1612767"/>
            <a:ext cx="3123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115" name="Google Shape;115;p19"/>
          <p:cNvSpPr txBox="1"/>
          <p:nvPr>
            <p:ph idx="2" type="subTitle"/>
          </p:nvPr>
        </p:nvSpPr>
        <p:spPr>
          <a:xfrm>
            <a:off x="7659200" y="2294180"/>
            <a:ext cx="3123600" cy="162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7659200" y="4070370"/>
            <a:ext cx="3123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7659200" y="4751782"/>
            <a:ext cx="3123600" cy="162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 rot="5400000">
            <a:off x="1423900" y="3301133"/>
            <a:ext cx="5327700" cy="21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816756" y="1773897"/>
            <a:ext cx="5376751" cy="2972971"/>
            <a:chOff x="4674909" y="392170"/>
            <a:chExt cx="4032664" cy="2229784"/>
          </a:xfrm>
        </p:grpSpPr>
        <p:sp>
          <p:nvSpPr>
            <p:cNvPr id="120" name="Google Shape;120;p19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9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123" name="Google Shape;123;p19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4" name="Google Shape;124;p19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5" name="Google Shape;125;p19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6" name="Google Shape;126;p19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7" name="Google Shape;127;p19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8" name="Google Shape;128;p19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9" name="Google Shape;129;p19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30" name="Google Shape;130;p19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7225571" y="2538548"/>
            <a:ext cx="3366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subTitle"/>
          </p:nvPr>
        </p:nvSpPr>
        <p:spPr>
          <a:xfrm>
            <a:off x="7222200" y="3181434"/>
            <a:ext cx="3366300" cy="185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" name="Google Shape;137;p21"/>
          <p:cNvGrpSpPr/>
          <p:nvPr/>
        </p:nvGrpSpPr>
        <p:grpSpPr>
          <a:xfrm>
            <a:off x="11309479" y="-72"/>
            <a:ext cx="446389" cy="6884700"/>
            <a:chOff x="8633250" y="-54"/>
            <a:chExt cx="334800" cy="5163654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21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40" name="Google Shape;140;p21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41" name="Google Shape;141;p21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42" name="Google Shape;142;p21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43" name="Google Shape;143;p21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44" name="Google Shape;144;p21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686400" y="1953200"/>
            <a:ext cx="6819300" cy="295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10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grpSp>
        <p:nvGrpSpPr>
          <p:cNvPr id="147" name="Google Shape;147;p22"/>
          <p:cNvGrpSpPr/>
          <p:nvPr/>
        </p:nvGrpSpPr>
        <p:grpSpPr>
          <a:xfrm>
            <a:off x="630879" y="-72"/>
            <a:ext cx="446389" cy="6884700"/>
            <a:chOff x="8633250" y="-54"/>
            <a:chExt cx="334800" cy="5163654"/>
          </a:xfrm>
        </p:grpSpPr>
        <p:sp>
          <p:nvSpPr>
            <p:cNvPr id="148" name="Google Shape;148;p22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22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50" name="Google Shape;150;p22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51" name="Google Shape;151;p22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52" name="Google Shape;152;p22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53" name="Google Shape;153;p22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54" name="Google Shape;154;p22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686400" y="1720367"/>
            <a:ext cx="6819300" cy="185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1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3459000" y="3411167"/>
            <a:ext cx="52740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grpSp>
        <p:nvGrpSpPr>
          <p:cNvPr id="158" name="Google Shape;158;p23"/>
          <p:cNvGrpSpPr/>
          <p:nvPr/>
        </p:nvGrpSpPr>
        <p:grpSpPr>
          <a:xfrm>
            <a:off x="133" y="5771556"/>
            <a:ext cx="12186095" cy="644784"/>
            <a:chOff x="100" y="4328775"/>
            <a:chExt cx="9139800" cy="483600"/>
          </a:xfrm>
        </p:grpSpPr>
        <p:sp>
          <p:nvSpPr>
            <p:cNvPr id="159" name="Google Shape;159;p23"/>
            <p:cNvSpPr/>
            <p:nvPr/>
          </p:nvSpPr>
          <p:spPr>
            <a:xfrm rot="5400000">
              <a:off x="4328200" y="675"/>
              <a:ext cx="483600" cy="913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 txBox="1"/>
            <p:nvPr/>
          </p:nvSpPr>
          <p:spPr>
            <a:xfrm>
              <a:off x="417713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1" name="Google Shape;161;p23"/>
            <p:cNvSpPr txBox="1"/>
            <p:nvPr/>
          </p:nvSpPr>
          <p:spPr>
            <a:xfrm>
              <a:off x="1350294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2" name="Google Shape;162;p23"/>
            <p:cNvSpPr txBox="1"/>
            <p:nvPr/>
          </p:nvSpPr>
          <p:spPr>
            <a:xfrm>
              <a:off x="2282875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3" name="Google Shape;163;p23"/>
            <p:cNvSpPr txBox="1"/>
            <p:nvPr/>
          </p:nvSpPr>
          <p:spPr>
            <a:xfrm>
              <a:off x="3215457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4" name="Google Shape;164;p23"/>
            <p:cNvSpPr txBox="1"/>
            <p:nvPr/>
          </p:nvSpPr>
          <p:spPr>
            <a:xfrm>
              <a:off x="4148038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5" name="Google Shape;165;p23"/>
            <p:cNvSpPr txBox="1"/>
            <p:nvPr/>
          </p:nvSpPr>
          <p:spPr>
            <a:xfrm>
              <a:off x="5080619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6013200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7" name="Google Shape;167;p23"/>
            <p:cNvSpPr txBox="1"/>
            <p:nvPr/>
          </p:nvSpPr>
          <p:spPr>
            <a:xfrm>
              <a:off x="6945782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8" name="Google Shape;168;p23"/>
            <p:cNvSpPr txBox="1"/>
            <p:nvPr/>
          </p:nvSpPr>
          <p:spPr>
            <a:xfrm>
              <a:off x="7878363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565037" y="535998"/>
            <a:ext cx="3970500" cy="279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hasCustomPrompt="1" type="title"/>
          </p:nvPr>
        </p:nvSpPr>
        <p:spPr>
          <a:xfrm>
            <a:off x="5486030" y="2536700"/>
            <a:ext cx="6048000" cy="161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5484562" y="4155899"/>
            <a:ext cx="6048000" cy="6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1515633" y="0"/>
            <a:ext cx="2687100" cy="58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25"/>
          <p:cNvGrpSpPr/>
          <p:nvPr/>
        </p:nvGrpSpPr>
        <p:grpSpPr>
          <a:xfrm>
            <a:off x="273519" y="3584357"/>
            <a:ext cx="5069345" cy="2816778"/>
            <a:chOff x="4667228" y="392170"/>
            <a:chExt cx="4048027" cy="2249284"/>
          </a:xfrm>
        </p:grpSpPr>
        <p:sp>
          <p:nvSpPr>
            <p:cNvPr id="176" name="Google Shape;176;p25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25"/>
            <p:cNvGrpSpPr/>
            <p:nvPr/>
          </p:nvGrpSpPr>
          <p:grpSpPr>
            <a:xfrm>
              <a:off x="4667228" y="392170"/>
              <a:ext cx="4048027" cy="2249284"/>
              <a:chOff x="4667228" y="392170"/>
              <a:chExt cx="4048027" cy="2249284"/>
            </a:xfrm>
          </p:grpSpPr>
          <p:sp>
            <p:nvSpPr>
              <p:cNvPr id="179" name="Google Shape;179;p25"/>
              <p:cNvSpPr txBox="1"/>
              <p:nvPr/>
            </p:nvSpPr>
            <p:spPr>
              <a:xfrm rot="-1586411">
                <a:off x="5580607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0" name="Google Shape;180;p25"/>
              <p:cNvSpPr txBox="1"/>
              <p:nvPr/>
            </p:nvSpPr>
            <p:spPr>
              <a:xfrm rot="-1586251">
                <a:off x="6472266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1" name="Google Shape;181;p25"/>
              <p:cNvSpPr txBox="1"/>
              <p:nvPr/>
            </p:nvSpPr>
            <p:spPr>
              <a:xfrm rot="-1586493">
                <a:off x="7574101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2" name="Google Shape;182;p25"/>
              <p:cNvSpPr txBox="1"/>
              <p:nvPr/>
            </p:nvSpPr>
            <p:spPr>
              <a:xfrm rot="-1586493">
                <a:off x="4695656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3" name="Google Shape;183;p25"/>
              <p:cNvSpPr txBox="1"/>
              <p:nvPr/>
            </p:nvSpPr>
            <p:spPr>
              <a:xfrm flipH="1" rot="1586411">
                <a:off x="6632230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4" name="Google Shape;184;p25"/>
              <p:cNvSpPr txBox="1"/>
              <p:nvPr/>
            </p:nvSpPr>
            <p:spPr>
              <a:xfrm flipH="1" rot="1586251">
                <a:off x="5704750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5" name="Google Shape;185;p25"/>
              <p:cNvSpPr txBox="1"/>
              <p:nvPr/>
            </p:nvSpPr>
            <p:spPr>
              <a:xfrm flipH="1" rot="1586493">
                <a:off x="4687974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6" name="Google Shape;186;p25"/>
              <p:cNvSpPr txBox="1"/>
              <p:nvPr/>
            </p:nvSpPr>
            <p:spPr>
              <a:xfrm flipH="1" rot="1586493">
                <a:off x="7566420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958333" y="584416"/>
            <a:ext cx="10275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1842631" y="1538000"/>
            <a:ext cx="3788400" cy="5292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1" name="Google Shape;191;p27"/>
          <p:cNvSpPr txBox="1"/>
          <p:nvPr>
            <p:ph idx="2" type="subTitle"/>
          </p:nvPr>
        </p:nvSpPr>
        <p:spPr>
          <a:xfrm>
            <a:off x="1841508" y="2158018"/>
            <a:ext cx="3790500" cy="7593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hasCustomPrompt="1" idx="3" type="title"/>
          </p:nvPr>
        </p:nvSpPr>
        <p:spPr>
          <a:xfrm>
            <a:off x="960210" y="1951700"/>
            <a:ext cx="986100" cy="5631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3" name="Google Shape;193;p27"/>
          <p:cNvSpPr txBox="1"/>
          <p:nvPr>
            <p:ph idx="4" type="subTitle"/>
          </p:nvPr>
        </p:nvSpPr>
        <p:spPr>
          <a:xfrm>
            <a:off x="1846599" y="3128626"/>
            <a:ext cx="37995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4" name="Google Shape;194;p27"/>
          <p:cNvSpPr txBox="1"/>
          <p:nvPr>
            <p:ph idx="5" type="subTitle"/>
          </p:nvPr>
        </p:nvSpPr>
        <p:spPr>
          <a:xfrm>
            <a:off x="1839532" y="3751413"/>
            <a:ext cx="37959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hasCustomPrompt="1" idx="6" type="title"/>
          </p:nvPr>
        </p:nvSpPr>
        <p:spPr>
          <a:xfrm>
            <a:off x="961633" y="3552550"/>
            <a:ext cx="983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7" type="subTitle"/>
          </p:nvPr>
        </p:nvSpPr>
        <p:spPr>
          <a:xfrm>
            <a:off x="1848861" y="4721254"/>
            <a:ext cx="37905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7" name="Google Shape;197;p27"/>
          <p:cNvSpPr txBox="1"/>
          <p:nvPr>
            <p:ph idx="8" type="subTitle"/>
          </p:nvPr>
        </p:nvSpPr>
        <p:spPr>
          <a:xfrm>
            <a:off x="1839532" y="5344867"/>
            <a:ext cx="37959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hasCustomPrompt="1" idx="9" type="title"/>
          </p:nvPr>
        </p:nvSpPr>
        <p:spPr>
          <a:xfrm>
            <a:off x="961633" y="5149967"/>
            <a:ext cx="983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9" name="Google Shape;199;p27"/>
          <p:cNvSpPr txBox="1"/>
          <p:nvPr>
            <p:ph idx="13" type="subTitle"/>
          </p:nvPr>
        </p:nvSpPr>
        <p:spPr>
          <a:xfrm>
            <a:off x="7297812" y="1540400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0" name="Google Shape;200;p27"/>
          <p:cNvSpPr txBox="1"/>
          <p:nvPr>
            <p:ph idx="14" type="subTitle"/>
          </p:nvPr>
        </p:nvSpPr>
        <p:spPr>
          <a:xfrm>
            <a:off x="7288443" y="2155818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15" type="title"/>
          </p:nvPr>
        </p:nvSpPr>
        <p:spPr>
          <a:xfrm>
            <a:off x="6395786" y="1952900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6" type="subTitle"/>
          </p:nvPr>
        </p:nvSpPr>
        <p:spPr>
          <a:xfrm>
            <a:off x="7297812" y="3128626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3" name="Google Shape;203;p27"/>
          <p:cNvSpPr txBox="1"/>
          <p:nvPr>
            <p:ph idx="17" type="subTitle"/>
          </p:nvPr>
        </p:nvSpPr>
        <p:spPr>
          <a:xfrm>
            <a:off x="7288448" y="3751413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hasCustomPrompt="1" idx="18" type="title"/>
          </p:nvPr>
        </p:nvSpPr>
        <p:spPr>
          <a:xfrm>
            <a:off x="6395786" y="3552550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5" name="Google Shape;205;p27"/>
          <p:cNvSpPr txBox="1"/>
          <p:nvPr>
            <p:ph idx="19" type="subTitle"/>
          </p:nvPr>
        </p:nvSpPr>
        <p:spPr>
          <a:xfrm>
            <a:off x="7297812" y="4721254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6" name="Google Shape;206;p27"/>
          <p:cNvSpPr txBox="1"/>
          <p:nvPr>
            <p:ph idx="20" type="subTitle"/>
          </p:nvPr>
        </p:nvSpPr>
        <p:spPr>
          <a:xfrm>
            <a:off x="7288448" y="5344867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hasCustomPrompt="1" idx="21" type="title"/>
          </p:nvPr>
        </p:nvSpPr>
        <p:spPr>
          <a:xfrm>
            <a:off x="6395786" y="5149967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4484800" y="2250805"/>
            <a:ext cx="3222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1" name="Google Shape;211;p28"/>
          <p:cNvSpPr txBox="1"/>
          <p:nvPr>
            <p:ph idx="2" type="subTitle"/>
          </p:nvPr>
        </p:nvSpPr>
        <p:spPr>
          <a:xfrm>
            <a:off x="4484800" y="2825359"/>
            <a:ext cx="32223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3" type="subTitle"/>
          </p:nvPr>
        </p:nvSpPr>
        <p:spPr>
          <a:xfrm>
            <a:off x="1706217" y="4727962"/>
            <a:ext cx="3222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3" name="Google Shape;213;p28"/>
          <p:cNvSpPr txBox="1"/>
          <p:nvPr>
            <p:ph idx="4" type="subTitle"/>
          </p:nvPr>
        </p:nvSpPr>
        <p:spPr>
          <a:xfrm>
            <a:off x="1706217" y="5302520"/>
            <a:ext cx="32223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5" type="subTitle"/>
          </p:nvPr>
        </p:nvSpPr>
        <p:spPr>
          <a:xfrm>
            <a:off x="7076983" y="4727962"/>
            <a:ext cx="34089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5" name="Google Shape;215;p28"/>
          <p:cNvSpPr txBox="1"/>
          <p:nvPr>
            <p:ph idx="6" type="subTitle"/>
          </p:nvPr>
        </p:nvSpPr>
        <p:spPr>
          <a:xfrm>
            <a:off x="7076983" y="5302521"/>
            <a:ext cx="34089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8"/>
          <p:cNvSpPr/>
          <p:nvPr/>
        </p:nvSpPr>
        <p:spPr>
          <a:xfrm>
            <a:off x="10189467" y="0"/>
            <a:ext cx="644700" cy="18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1357678" y="-16"/>
            <a:ext cx="644784" cy="2814730"/>
            <a:chOff x="1668800" y="8050"/>
            <a:chExt cx="483600" cy="2111100"/>
          </a:xfrm>
        </p:grpSpPr>
        <p:sp>
          <p:nvSpPr>
            <p:cNvPr id="218" name="Google Shape;218;p28"/>
            <p:cNvSpPr/>
            <p:nvPr/>
          </p:nvSpPr>
          <p:spPr>
            <a:xfrm>
              <a:off x="1668800" y="8050"/>
              <a:ext cx="483600" cy="2111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 txBox="1"/>
            <p:nvPr/>
          </p:nvSpPr>
          <p:spPr>
            <a:xfrm rot="-5400000">
              <a:off x="1492252" y="1433618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220" name="Google Shape;220;p28"/>
            <p:cNvSpPr txBox="1"/>
            <p:nvPr/>
          </p:nvSpPr>
          <p:spPr>
            <a:xfrm rot="-5400000">
              <a:off x="1492252" y="50103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446800" y="584416"/>
            <a:ext cx="929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9683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968300" y="2869705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49548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6" name="Google Shape;226;p29"/>
          <p:cNvSpPr txBox="1"/>
          <p:nvPr>
            <p:ph idx="4" type="subTitle"/>
          </p:nvPr>
        </p:nvSpPr>
        <p:spPr>
          <a:xfrm>
            <a:off x="4954800" y="2837458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5" type="subTitle"/>
          </p:nvPr>
        </p:nvSpPr>
        <p:spPr>
          <a:xfrm>
            <a:off x="89413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8" name="Google Shape;228;p29"/>
          <p:cNvSpPr txBox="1"/>
          <p:nvPr>
            <p:ph idx="6" type="subTitle"/>
          </p:nvPr>
        </p:nvSpPr>
        <p:spPr>
          <a:xfrm>
            <a:off x="8941300" y="2869705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7" type="subTitle"/>
          </p:nvPr>
        </p:nvSpPr>
        <p:spPr>
          <a:xfrm>
            <a:off x="9683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0" name="Google Shape;230;p29"/>
          <p:cNvSpPr txBox="1"/>
          <p:nvPr>
            <p:ph idx="8" type="subTitle"/>
          </p:nvPr>
        </p:nvSpPr>
        <p:spPr>
          <a:xfrm>
            <a:off x="9683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9" type="subTitle"/>
          </p:nvPr>
        </p:nvSpPr>
        <p:spPr>
          <a:xfrm>
            <a:off x="49548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2" name="Google Shape;232;p29"/>
          <p:cNvSpPr txBox="1"/>
          <p:nvPr>
            <p:ph idx="13" type="subTitle"/>
          </p:nvPr>
        </p:nvSpPr>
        <p:spPr>
          <a:xfrm>
            <a:off x="49548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14" type="subTitle"/>
          </p:nvPr>
        </p:nvSpPr>
        <p:spPr>
          <a:xfrm>
            <a:off x="89413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4" name="Google Shape;234;p29"/>
          <p:cNvSpPr txBox="1"/>
          <p:nvPr>
            <p:ph idx="15" type="subTitle"/>
          </p:nvPr>
        </p:nvSpPr>
        <p:spPr>
          <a:xfrm>
            <a:off x="89413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hasCustomPrompt="1" type="title"/>
          </p:nvPr>
        </p:nvSpPr>
        <p:spPr>
          <a:xfrm>
            <a:off x="1781000" y="2493833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1785576" y="3101094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hasCustomPrompt="1" idx="2" type="title"/>
          </p:nvPr>
        </p:nvSpPr>
        <p:spPr>
          <a:xfrm>
            <a:off x="7198734" y="2493471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30"/>
          <p:cNvSpPr txBox="1"/>
          <p:nvPr>
            <p:ph idx="3" type="subTitle"/>
          </p:nvPr>
        </p:nvSpPr>
        <p:spPr>
          <a:xfrm>
            <a:off x="7203309" y="3101525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hasCustomPrompt="1" idx="4" type="title"/>
          </p:nvPr>
        </p:nvSpPr>
        <p:spPr>
          <a:xfrm>
            <a:off x="4489917" y="4588545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0"/>
          <p:cNvSpPr txBox="1"/>
          <p:nvPr>
            <p:ph idx="5" type="subTitle"/>
          </p:nvPr>
        </p:nvSpPr>
        <p:spPr>
          <a:xfrm>
            <a:off x="4494492" y="5196600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6"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968300" y="584416"/>
            <a:ext cx="4387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968300" y="3500700"/>
            <a:ext cx="5988300" cy="28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31"/>
          <p:cNvSpPr/>
          <p:nvPr/>
        </p:nvSpPr>
        <p:spPr>
          <a:xfrm>
            <a:off x="9031600" y="1348000"/>
            <a:ext cx="1997100" cy="551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6233056" y="522880"/>
            <a:ext cx="5376751" cy="2972971"/>
            <a:chOff x="4674909" y="392170"/>
            <a:chExt cx="4032664" cy="2229784"/>
          </a:xfrm>
        </p:grpSpPr>
        <p:sp>
          <p:nvSpPr>
            <p:cNvPr id="248" name="Google Shape;248;p31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31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251" name="Google Shape;251;p31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2" name="Google Shape;252;p31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3" name="Google Shape;253;p31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4" name="Google Shape;254;p31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5" name="Google Shape;255;p31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6" name="Google Shape;256;p31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7" name="Google Shape;257;p31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8" name="Google Shape;258;p31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5364760" y="3429133"/>
            <a:ext cx="5951100" cy="198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</a:lstStyle>
          <a:p/>
        </p:txBody>
      </p:sp>
      <p:sp>
        <p:nvSpPr>
          <p:cNvPr id="261" name="Google Shape;261;p32"/>
          <p:cNvSpPr txBox="1"/>
          <p:nvPr>
            <p:ph idx="2" type="subTitle"/>
          </p:nvPr>
        </p:nvSpPr>
        <p:spPr>
          <a:xfrm>
            <a:off x="5364766" y="5279533"/>
            <a:ext cx="5503500" cy="55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9pPr>
          </a:lstStyle>
          <a:p/>
        </p:txBody>
      </p:sp>
      <p:sp>
        <p:nvSpPr>
          <p:cNvPr id="262" name="Google Shape;262;p32"/>
          <p:cNvSpPr/>
          <p:nvPr/>
        </p:nvSpPr>
        <p:spPr>
          <a:xfrm>
            <a:off x="0" y="1042667"/>
            <a:ext cx="6782700" cy="120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2"/>
          <p:cNvGrpSpPr/>
          <p:nvPr/>
        </p:nvGrpSpPr>
        <p:grpSpPr>
          <a:xfrm>
            <a:off x="4459456" y="155730"/>
            <a:ext cx="5376751" cy="2972971"/>
            <a:chOff x="4674909" y="392170"/>
            <a:chExt cx="4032664" cy="2229784"/>
          </a:xfrm>
        </p:grpSpPr>
        <p:sp>
          <p:nvSpPr>
            <p:cNvPr id="264" name="Google Shape;264;p32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32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267" name="Google Shape;267;p32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68" name="Google Shape;268;p32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69" name="Google Shape;269;p32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0" name="Google Shape;270;p32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71" name="Google Shape;271;p32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2" name="Google Shape;272;p32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73" name="Google Shape;273;p32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4" name="Google Shape;274;p32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5679619" y="2596750"/>
            <a:ext cx="2010000" cy="71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2" type="subTitle"/>
          </p:nvPr>
        </p:nvSpPr>
        <p:spPr>
          <a:xfrm>
            <a:off x="1850336" y="2360147"/>
            <a:ext cx="3123600" cy="11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3" type="subTitle"/>
          </p:nvPr>
        </p:nvSpPr>
        <p:spPr>
          <a:xfrm>
            <a:off x="5679619" y="4490700"/>
            <a:ext cx="2010000" cy="71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4" type="subTitle"/>
          </p:nvPr>
        </p:nvSpPr>
        <p:spPr>
          <a:xfrm>
            <a:off x="1850336" y="4254113"/>
            <a:ext cx="3123600" cy="11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415600" y="584416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1" type="subTitle"/>
          </p:nvPr>
        </p:nvSpPr>
        <p:spPr>
          <a:xfrm>
            <a:off x="1451961" y="2274733"/>
            <a:ext cx="3567900" cy="62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4" name="Google Shape;284;p34"/>
          <p:cNvSpPr txBox="1"/>
          <p:nvPr>
            <p:ph idx="2" type="subTitle"/>
          </p:nvPr>
        </p:nvSpPr>
        <p:spPr>
          <a:xfrm>
            <a:off x="1452000" y="282556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3" type="subTitle"/>
          </p:nvPr>
        </p:nvSpPr>
        <p:spPr>
          <a:xfrm>
            <a:off x="1451961" y="4862368"/>
            <a:ext cx="3567900" cy="62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6" name="Google Shape;286;p34"/>
          <p:cNvSpPr txBox="1"/>
          <p:nvPr>
            <p:ph idx="4" type="subTitle"/>
          </p:nvPr>
        </p:nvSpPr>
        <p:spPr>
          <a:xfrm>
            <a:off x="1451833" y="541344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34"/>
          <p:cNvSpPr txBox="1"/>
          <p:nvPr>
            <p:ph idx="5" type="subTitle"/>
          </p:nvPr>
        </p:nvSpPr>
        <p:spPr>
          <a:xfrm>
            <a:off x="7172074" y="2274733"/>
            <a:ext cx="3567900" cy="62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8" name="Google Shape;288;p34"/>
          <p:cNvSpPr txBox="1"/>
          <p:nvPr>
            <p:ph idx="6" type="subTitle"/>
          </p:nvPr>
        </p:nvSpPr>
        <p:spPr>
          <a:xfrm>
            <a:off x="7172064" y="282556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4"/>
          <p:cNvSpPr txBox="1"/>
          <p:nvPr>
            <p:ph idx="7" type="subTitle"/>
          </p:nvPr>
        </p:nvSpPr>
        <p:spPr>
          <a:xfrm>
            <a:off x="7172074" y="4862368"/>
            <a:ext cx="3567900" cy="62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90" name="Google Shape;290;p34"/>
          <p:cNvSpPr txBox="1"/>
          <p:nvPr>
            <p:ph idx="8" type="subTitle"/>
          </p:nvPr>
        </p:nvSpPr>
        <p:spPr>
          <a:xfrm>
            <a:off x="7172069" y="541344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968300" y="557271"/>
            <a:ext cx="5990400" cy="138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08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108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108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108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108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108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108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108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10800"/>
            </a:lvl9pPr>
          </a:lstStyle>
          <a:p/>
        </p:txBody>
      </p:sp>
      <p:sp>
        <p:nvSpPr>
          <p:cNvPr id="295" name="Google Shape;295;p36"/>
          <p:cNvSpPr txBox="1"/>
          <p:nvPr>
            <p:ph idx="1" type="subTitle"/>
          </p:nvPr>
        </p:nvSpPr>
        <p:spPr>
          <a:xfrm>
            <a:off x="969755" y="2003172"/>
            <a:ext cx="5990400" cy="19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36"/>
          <p:cNvSpPr txBox="1"/>
          <p:nvPr/>
        </p:nvSpPr>
        <p:spPr>
          <a:xfrm>
            <a:off x="5008500" y="4850467"/>
            <a:ext cx="6215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This presentation template was created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and infographics &amp; images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9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8624400" y="0"/>
            <a:ext cx="1519500" cy="38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6"/>
          <p:cNvGrpSpPr/>
          <p:nvPr/>
        </p:nvGrpSpPr>
        <p:grpSpPr>
          <a:xfrm>
            <a:off x="6756552" y="1462823"/>
            <a:ext cx="5069345" cy="2816778"/>
            <a:chOff x="4667228" y="392170"/>
            <a:chExt cx="4048027" cy="2249284"/>
          </a:xfrm>
        </p:grpSpPr>
        <p:sp>
          <p:nvSpPr>
            <p:cNvPr id="299" name="Google Shape;299;p36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6"/>
            <p:cNvGrpSpPr/>
            <p:nvPr/>
          </p:nvGrpSpPr>
          <p:grpSpPr>
            <a:xfrm>
              <a:off x="4667228" y="392170"/>
              <a:ext cx="4048027" cy="2249284"/>
              <a:chOff x="4667228" y="392170"/>
              <a:chExt cx="4048027" cy="2249284"/>
            </a:xfrm>
          </p:grpSpPr>
          <p:sp>
            <p:nvSpPr>
              <p:cNvPr id="302" name="Google Shape;302;p36"/>
              <p:cNvSpPr txBox="1"/>
              <p:nvPr/>
            </p:nvSpPr>
            <p:spPr>
              <a:xfrm rot="-1586411">
                <a:off x="5580607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3" name="Google Shape;303;p36"/>
              <p:cNvSpPr txBox="1"/>
              <p:nvPr/>
            </p:nvSpPr>
            <p:spPr>
              <a:xfrm rot="-1586251">
                <a:off x="6472266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4" name="Google Shape;304;p36"/>
              <p:cNvSpPr txBox="1"/>
              <p:nvPr/>
            </p:nvSpPr>
            <p:spPr>
              <a:xfrm rot="-1586493">
                <a:off x="7574101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5" name="Google Shape;305;p36"/>
              <p:cNvSpPr txBox="1"/>
              <p:nvPr/>
            </p:nvSpPr>
            <p:spPr>
              <a:xfrm rot="-1586493">
                <a:off x="4695656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6" name="Google Shape;306;p36"/>
              <p:cNvSpPr txBox="1"/>
              <p:nvPr/>
            </p:nvSpPr>
            <p:spPr>
              <a:xfrm flipH="1" rot="1586411">
                <a:off x="6632230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7" name="Google Shape;307;p36"/>
              <p:cNvSpPr txBox="1"/>
              <p:nvPr/>
            </p:nvSpPr>
            <p:spPr>
              <a:xfrm flipH="1" rot="1586251">
                <a:off x="5704750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8" name="Google Shape;308;p36"/>
              <p:cNvSpPr txBox="1"/>
              <p:nvPr/>
            </p:nvSpPr>
            <p:spPr>
              <a:xfrm flipH="1" rot="1586493">
                <a:off x="4687974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9" name="Google Shape;309;p36"/>
              <p:cNvSpPr txBox="1"/>
              <p:nvPr/>
            </p:nvSpPr>
            <p:spPr>
              <a:xfrm flipH="1" rot="1586493">
                <a:off x="7566420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rgbClr val="4B22F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 rotWithShape="1">
          <a:blip r:embed="rId2">
            <a:alphaModFix/>
          </a:blip>
          <a:srcRect b="0" l="999" r="989" t="0"/>
          <a:stretch/>
        </p:blipFill>
        <p:spPr>
          <a:xfrm>
            <a:off x="397433" y="5878267"/>
            <a:ext cx="2175466" cy="815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>
            <p:ph type="title"/>
          </p:nvPr>
        </p:nvSpPr>
        <p:spPr>
          <a:xfrm>
            <a:off x="397433" y="2183000"/>
            <a:ext cx="7820100" cy="249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1" name="Google Shape;321;p42"/>
          <p:cNvSpPr txBox="1"/>
          <p:nvPr>
            <p:ph idx="1" type="subTitle"/>
          </p:nvPr>
        </p:nvSpPr>
        <p:spPr>
          <a:xfrm>
            <a:off x="397433" y="1682767"/>
            <a:ext cx="6069600" cy="45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- Dark Mode">
  <p:cSld name="TITLE_1">
    <p:bg>
      <p:bgPr>
        <a:solidFill>
          <a:srgbClr val="181B3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97433" y="843667"/>
            <a:ext cx="7275900" cy="215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5900"/>
              <a:buNone/>
              <a:defRPr sz="5900">
                <a:solidFill>
                  <a:srgbClr val="0BD4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9pPr>
          </a:lstStyle>
          <a:p/>
        </p:txBody>
      </p:sp>
      <p:sp>
        <p:nvSpPr>
          <p:cNvPr id="324" name="Google Shape;324;p43"/>
          <p:cNvSpPr txBox="1"/>
          <p:nvPr>
            <p:ph idx="1" type="subTitle"/>
          </p:nvPr>
        </p:nvSpPr>
        <p:spPr>
          <a:xfrm>
            <a:off x="397433" y="329267"/>
            <a:ext cx="7707900" cy="51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b="1">
                <a:solidFill>
                  <a:srgbClr val="0BD4C1"/>
                </a:solidFill>
              </a:defRPr>
            </a:lvl9pPr>
          </a:lstStyle>
          <a:p/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2">
            <a:alphaModFix/>
          </a:blip>
          <a:srcRect b="0" l="999" r="989" t="0"/>
          <a:stretch/>
        </p:blipFill>
        <p:spPr>
          <a:xfrm>
            <a:off x="397433" y="5878267"/>
            <a:ext cx="2175466" cy="81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CFCF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29" name="Google Shape;329;p44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330" name="Google Shape;33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Dark mode">
  <p:cSld name="TITLE_AND_BODY_1">
    <p:bg>
      <p:bgPr>
        <a:solidFill>
          <a:srgbClr val="FCFCF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181B3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35" name="Google Shape;335;p45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336" name="Google Shape;33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">
  <p:cSld name="TITLE_AND_BODY_1_1">
    <p:bg>
      <p:bgPr>
        <a:solidFill>
          <a:srgbClr val="FCFCFC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40" name="Google Shape;340;p46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341" name="Google Shape;341;p46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6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43" name="Google Shape;343;p46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44" name="Google Shape;344;p46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46" name="Google Shape;34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">
  <p:cSld name="TITLE_AND_BODY_1_1_1">
    <p:bg>
      <p:bgPr>
        <a:solidFill>
          <a:srgbClr val="FCFCF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49" name="Google Shape;349;p47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52" name="Google Shape;352;p47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cxnSp>
        <p:nvCxnSpPr>
          <p:cNvPr id="353" name="Google Shape;353;p47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47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cxnSp>
        <p:nvCxnSpPr>
          <p:cNvPr id="355" name="Google Shape;355;p47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7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5900"/>
              <a:buNone/>
              <a:defRPr sz="5900">
                <a:solidFill>
                  <a:srgbClr val="FCFCF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2 Dark mod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5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3 Grises 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5900"/>
              <a:buNone/>
              <a:defRPr sz="5900">
                <a:solidFill>
                  <a:srgbClr val="4B22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rk mode">
  <p:cSld name="CUSTOM_1_1">
    <p:bg>
      <p:bgPr>
        <a:solidFill>
          <a:srgbClr val="181B3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374467" y="150600"/>
            <a:ext cx="7956000" cy="101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67" name="Google Shape;36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CUSTOM_2">
    <p:bg>
      <p:bgPr>
        <a:solidFill>
          <a:srgbClr val="FCFCF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>
            <p:ph type="title"/>
          </p:nvPr>
        </p:nvSpPr>
        <p:spPr>
          <a:xfrm>
            <a:off x="374467" y="150600"/>
            <a:ext cx="7956000" cy="101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415600" y="2549200"/>
            <a:ext cx="4761900" cy="17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6326967" y="833200"/>
            <a:ext cx="5438700" cy="55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ark mode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415600" y="2549200"/>
            <a:ext cx="4761900" cy="17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6326967" y="833200"/>
            <a:ext cx="5438700" cy="55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6">
    <p:bg>
      <p:bgPr>
        <a:solidFill>
          <a:srgbClr val="FCFCFC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mode">
  <p:cSld name="CUSTOM_9">
    <p:bg>
      <p:bgPr>
        <a:solidFill>
          <a:srgbClr val="181B3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1">
  <p:cSld name="TITLE_AND_BODY_1_1_2">
    <p:bg>
      <p:bgPr>
        <a:solidFill>
          <a:srgbClr val="FCFCFC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82" name="Google Shape;382;p58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383" name="Google Shape;383;p58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58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58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8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 1">
  <p:cSld name="TITLE_AND_BODY_1_1_1_1">
    <p:bg>
      <p:bgPr>
        <a:solidFill>
          <a:srgbClr val="FCFCFC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1" name="Google Shape;391;p59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2" name="Google Shape;392;p59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3" name="Google Shape;393;p59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94" name="Google Shape;394;p59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95" name="Google Shape;395;p59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59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97" name="Google Shape;397;p59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59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2">
    <p:bg>
      <p:bgPr>
        <a:solidFill>
          <a:srgbClr val="FCFCF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0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04" name="Google Shape;404;p60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05" name="Google Shape;40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2">
  <p:cSld name="TITLE_AND_BODY_1_1_3">
    <p:bg>
      <p:bgPr>
        <a:solidFill>
          <a:srgbClr val="FCFCFC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09" name="Google Shape;409;p61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410" name="Google Shape;410;p61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61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2" name="Google Shape;412;p61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61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1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415" name="Google Shape;41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bg>
      <p:bgPr>
        <a:solidFill>
          <a:srgbClr val="FCFCFC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2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9" name="Google Shape;419;p62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bg>
      <p:bgPr>
        <a:solidFill>
          <a:srgbClr val="FCFCFC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26" name="Google Shape;42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3">
  <p:cSld name="TITLE_AND_BODY_1_1_4">
    <p:bg>
      <p:bgPr>
        <a:solidFill>
          <a:srgbClr val="FCFCFC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30" name="Google Shape;430;p64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431" name="Google Shape;431;p64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64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64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34" name="Google Shape;434;p64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4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436" name="Google Shape;43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 2">
  <p:cSld name="TITLE_AND_BODY_1_1_1_2">
    <p:bg>
      <p:bgPr>
        <a:solidFill>
          <a:srgbClr val="FCFCFC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39" name="Google Shape;439;p65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42" name="Google Shape;442;p65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443" name="Google Shape;443;p65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65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445" name="Google Shape;445;p65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65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5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bg>
      <p:bgPr>
        <a:solidFill>
          <a:srgbClr val="FCFCF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6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52" name="Google Shape;452;p66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53" name="Google Shape;45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6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indent="-3619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indent="-3619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indent="-3619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indent="-3619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indent="-3619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indent="-3619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indent="-3619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FCF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00"/>
              <a:buFont typeface="Proxima Nova"/>
              <a:buNone/>
              <a:defRPr b="1" sz="7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6.jpg"/><Relationship Id="rId5" Type="http://schemas.openxmlformats.org/officeDocument/2006/relationships/image" Target="../media/image3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36.jpg"/><Relationship Id="rId5" Type="http://schemas.openxmlformats.org/officeDocument/2006/relationships/image" Target="../media/image40.gif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7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7"/>
          <p:cNvPicPr preferRelativeResize="0"/>
          <p:nvPr/>
        </p:nvPicPr>
        <p:blipFill rotWithShape="1">
          <a:blip r:embed="rId4">
            <a:alphaModFix amt="51000"/>
          </a:blip>
          <a:srcRect b="48607" l="5825" r="23642" t="30649"/>
          <a:stretch/>
        </p:blipFill>
        <p:spPr>
          <a:xfrm rot="10799979">
            <a:off x="2744331" y="2994382"/>
            <a:ext cx="6603515" cy="108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7"/>
          <p:cNvSpPr/>
          <p:nvPr/>
        </p:nvSpPr>
        <p:spPr>
          <a:xfrm>
            <a:off x="2712350" y="1849163"/>
            <a:ext cx="1642500" cy="112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7"/>
          <p:cNvSpPr/>
          <p:nvPr/>
        </p:nvSpPr>
        <p:spPr>
          <a:xfrm>
            <a:off x="2712338" y="2973563"/>
            <a:ext cx="6667500" cy="112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/>
        </p:nvSpPr>
        <p:spPr>
          <a:xfrm>
            <a:off x="2232350" y="3642963"/>
            <a:ext cx="7627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rgbClr val="4B22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¿Qué es Jupyter?</a:t>
            </a:r>
            <a:endParaRPr sz="4800">
              <a:solidFill>
                <a:srgbClr val="4B22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241F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4" name="Google Shape;464;p67"/>
          <p:cNvSpPr txBox="1"/>
          <p:nvPr/>
        </p:nvSpPr>
        <p:spPr>
          <a:xfrm>
            <a:off x="2861975" y="1991642"/>
            <a:ext cx="294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rgbClr val="4241F5"/>
                </a:solidFill>
                <a:latin typeface="Poppins Black"/>
                <a:ea typeface="Poppins Black"/>
                <a:cs typeface="Poppins Black"/>
                <a:sym typeface="Poppins Black"/>
              </a:rPr>
              <a:t>01.</a:t>
            </a:r>
            <a:endParaRPr sz="6600">
              <a:solidFill>
                <a:srgbClr val="4241F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5" name="Google Shape;465;p67"/>
          <p:cNvSpPr/>
          <p:nvPr/>
        </p:nvSpPr>
        <p:spPr>
          <a:xfrm flipH="1">
            <a:off x="4354800" y="4362800"/>
            <a:ext cx="5081100" cy="546300"/>
          </a:xfrm>
          <a:prstGeom prst="roundRect">
            <a:avLst>
              <a:gd fmla="val 50000" name="adj"/>
            </a:avLst>
          </a:prstGeom>
          <a:solidFill>
            <a:srgbClr val="4B2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5092550" y="4490913"/>
            <a:ext cx="4767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ABC de Jupyter Notebook </a:t>
            </a: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y </a:t>
            </a: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Anaconda</a:t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67" name="Google Shape;46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3888883" y="3976976"/>
            <a:ext cx="1060263" cy="1060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7"/>
          <p:cNvGrpSpPr/>
          <p:nvPr/>
        </p:nvGrpSpPr>
        <p:grpSpPr>
          <a:xfrm>
            <a:off x="4059949" y="2091390"/>
            <a:ext cx="1374240" cy="257090"/>
            <a:chOff x="3667675" y="3227975"/>
            <a:chExt cx="1117450" cy="209050"/>
          </a:xfrm>
        </p:grpSpPr>
        <p:sp>
          <p:nvSpPr>
            <p:cNvPr id="469" name="Google Shape;469;p67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7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7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7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7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8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8"/>
          <p:cNvPicPr preferRelativeResize="0"/>
          <p:nvPr/>
        </p:nvPicPr>
        <p:blipFill rotWithShape="1">
          <a:blip r:embed="rId4">
            <a:alphaModFix amt="51000"/>
          </a:blip>
          <a:srcRect b="48036" l="482" r="946" t="35099"/>
          <a:stretch/>
        </p:blipFill>
        <p:spPr>
          <a:xfrm rot="10799979">
            <a:off x="821291" y="905702"/>
            <a:ext cx="9389768" cy="89562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8"/>
          <p:cNvSpPr/>
          <p:nvPr/>
        </p:nvSpPr>
        <p:spPr>
          <a:xfrm>
            <a:off x="822425" y="1807775"/>
            <a:ext cx="10548300" cy="413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8"/>
          <p:cNvSpPr/>
          <p:nvPr/>
        </p:nvSpPr>
        <p:spPr>
          <a:xfrm>
            <a:off x="822413" y="912100"/>
            <a:ext cx="9392700" cy="895800"/>
          </a:xfrm>
          <a:prstGeom prst="rect">
            <a:avLst/>
          </a:prstGeom>
          <a:noFill/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8"/>
          <p:cNvSpPr txBox="1"/>
          <p:nvPr/>
        </p:nvSpPr>
        <p:spPr>
          <a:xfrm>
            <a:off x="2279640" y="1295500"/>
            <a:ext cx="6674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¿Qué es Jupyter Notebook?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241F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86" name="Google Shape;486;p68"/>
          <p:cNvSpPr/>
          <p:nvPr/>
        </p:nvSpPr>
        <p:spPr>
          <a:xfrm flipH="1">
            <a:off x="5193513" y="5550725"/>
            <a:ext cx="5911200" cy="753000"/>
          </a:xfrm>
          <a:prstGeom prst="roundRect">
            <a:avLst>
              <a:gd fmla="val 50000" name="adj"/>
            </a:avLst>
          </a:prstGeom>
          <a:solidFill>
            <a:srgbClr val="4B2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68"/>
          <p:cNvSpPr/>
          <p:nvPr/>
        </p:nvSpPr>
        <p:spPr>
          <a:xfrm>
            <a:off x="10215104" y="905663"/>
            <a:ext cx="1155600" cy="902100"/>
          </a:xfrm>
          <a:prstGeom prst="rect">
            <a:avLst/>
          </a:prstGeom>
          <a:solidFill>
            <a:srgbClr val="4B22F4"/>
          </a:solidFill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8"/>
          <p:cNvSpPr txBox="1"/>
          <p:nvPr/>
        </p:nvSpPr>
        <p:spPr>
          <a:xfrm>
            <a:off x="5934688" y="5603975"/>
            <a:ext cx="442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un software que te permite editar código de python a través de </a:t>
            </a:r>
            <a:r>
              <a:rPr b="1" i="1" lang="es-MX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 servidor web</a:t>
            </a:r>
            <a:endParaRPr b="1" i="1"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89" name="Google Shape;489;p68"/>
          <p:cNvGrpSpPr/>
          <p:nvPr/>
        </p:nvGrpSpPr>
        <p:grpSpPr>
          <a:xfrm>
            <a:off x="10539034" y="1100524"/>
            <a:ext cx="507775" cy="512410"/>
            <a:chOff x="-45673275" y="3199325"/>
            <a:chExt cx="299325" cy="302075"/>
          </a:xfrm>
        </p:grpSpPr>
        <p:sp>
          <p:nvSpPr>
            <p:cNvPr id="490" name="Google Shape;490;p68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1" name="Google Shape;491;p68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92" name="Google Shape;492;p68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93" name="Google Shape;493;p68"/>
          <p:cNvSpPr txBox="1"/>
          <p:nvPr/>
        </p:nvSpPr>
        <p:spPr>
          <a:xfrm>
            <a:off x="3563911" y="2933250"/>
            <a:ext cx="1091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65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endParaRPr b="1" sz="65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94" name="Google Shape;494;p68"/>
          <p:cNvGrpSpPr/>
          <p:nvPr/>
        </p:nvGrpSpPr>
        <p:grpSpPr>
          <a:xfrm>
            <a:off x="10338724" y="2074652"/>
            <a:ext cx="1374240" cy="257090"/>
            <a:chOff x="3667675" y="3227975"/>
            <a:chExt cx="1117450" cy="209050"/>
          </a:xfrm>
        </p:grpSpPr>
        <p:sp>
          <p:nvSpPr>
            <p:cNvPr id="495" name="Google Shape;495;p68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8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8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8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8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8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8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8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3" name="Google Shape;50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22764" y="975332"/>
            <a:ext cx="1437176" cy="143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826350" y="3882998"/>
            <a:ext cx="1368625" cy="1368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68"/>
          <p:cNvCxnSpPr/>
          <p:nvPr/>
        </p:nvCxnSpPr>
        <p:spPr>
          <a:xfrm>
            <a:off x="4109588" y="1852475"/>
            <a:ext cx="0" cy="41133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68"/>
          <p:cNvCxnSpPr/>
          <p:nvPr/>
        </p:nvCxnSpPr>
        <p:spPr>
          <a:xfrm>
            <a:off x="8082400" y="1801350"/>
            <a:ext cx="0" cy="38499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07" name="Google Shape;507;p68"/>
          <p:cNvSpPr txBox="1"/>
          <p:nvPr/>
        </p:nvSpPr>
        <p:spPr>
          <a:xfrm>
            <a:off x="7536698" y="3040100"/>
            <a:ext cx="1091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5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 sz="55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6700" y="2637523"/>
            <a:ext cx="2138613" cy="247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9925" y="2540150"/>
            <a:ext cx="1437150" cy="143715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8"/>
          <p:cNvSpPr/>
          <p:nvPr/>
        </p:nvSpPr>
        <p:spPr>
          <a:xfrm>
            <a:off x="2668825" y="4111375"/>
            <a:ext cx="646500" cy="646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8"/>
          <p:cNvSpPr txBox="1"/>
          <p:nvPr/>
        </p:nvSpPr>
        <p:spPr>
          <a:xfrm>
            <a:off x="2770375" y="4111375"/>
            <a:ext cx="44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X</a:t>
            </a:r>
            <a:endParaRPr b="1" sz="3000">
              <a:solidFill>
                <a:schemeClr val="l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512" name="Google Shape;512;p68"/>
          <p:cNvGrpSpPr/>
          <p:nvPr/>
        </p:nvGrpSpPr>
        <p:grpSpPr>
          <a:xfrm>
            <a:off x="8781266" y="2933249"/>
            <a:ext cx="1891934" cy="1773736"/>
            <a:chOff x="5049725" y="2635825"/>
            <a:chExt cx="481825" cy="451700"/>
          </a:xfrm>
        </p:grpSpPr>
        <p:sp>
          <p:nvSpPr>
            <p:cNvPr id="513" name="Google Shape;513;p68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" name="Google Shape;514;p68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" name="Google Shape;515;p68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" name="Google Shape;516;p68"/>
          <p:cNvGrpSpPr/>
          <p:nvPr/>
        </p:nvGrpSpPr>
        <p:grpSpPr>
          <a:xfrm>
            <a:off x="1739434" y="4372099"/>
            <a:ext cx="1091382" cy="1023191"/>
            <a:chOff x="5049725" y="2635825"/>
            <a:chExt cx="481825" cy="451700"/>
          </a:xfrm>
        </p:grpSpPr>
        <p:sp>
          <p:nvSpPr>
            <p:cNvPr id="517" name="Google Shape;517;p68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" name="Google Shape;518;p68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" name="Google Shape;519;p68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4B2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opping with Elegant Sales MK Plan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CFE0F8"/>
      </a:accent1>
      <a:accent2>
        <a:srgbClr val="D5F2EA"/>
      </a:accent2>
      <a:accent3>
        <a:srgbClr val="D5BAFA"/>
      </a:accent3>
      <a:accent4>
        <a:srgbClr val="EBB7ED"/>
      </a:accent4>
      <a:accent5>
        <a:srgbClr val="CFE0F8"/>
      </a:accent5>
      <a:accent6>
        <a:srgbClr val="D5F2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PPT Crehana">
  <a:themeElements>
    <a:clrScheme name="Simple Light">
      <a:dk1>
        <a:srgbClr val="4B22F4"/>
      </a:dk1>
      <a:lt1>
        <a:srgbClr val="0BD4C1"/>
      </a:lt1>
      <a:dk2>
        <a:srgbClr val="181B32"/>
      </a:dk2>
      <a:lt2>
        <a:srgbClr val="F0F0F0"/>
      </a:lt2>
      <a:accent1>
        <a:srgbClr val="4B22F4"/>
      </a:accent1>
      <a:accent2>
        <a:srgbClr val="0BD4C1"/>
      </a:accent2>
      <a:accent3>
        <a:srgbClr val="6F4EF6"/>
      </a:accent3>
      <a:accent4>
        <a:srgbClr val="49F2D2"/>
      </a:accent4>
      <a:accent5>
        <a:srgbClr val="3417AA"/>
      </a:accent5>
      <a:accent6>
        <a:srgbClr val="0B756F"/>
      </a:accent6>
      <a:hlink>
        <a:srgbClr val="0BD4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